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76" r:id="rId13"/>
    <p:sldId id="490" r:id="rId14"/>
    <p:sldId id="563" r:id="rId15"/>
    <p:sldId id="574" r:id="rId16"/>
    <p:sldId id="536" r:id="rId17"/>
    <p:sldId id="544" r:id="rId18"/>
    <p:sldId id="545" r:id="rId19"/>
    <p:sldId id="548" r:id="rId20"/>
    <p:sldId id="546" r:id="rId21"/>
    <p:sldId id="549" r:id="rId22"/>
    <p:sldId id="577" r:id="rId23"/>
    <p:sldId id="559" r:id="rId24"/>
    <p:sldId id="560" r:id="rId25"/>
    <p:sldId id="561" r:id="rId26"/>
    <p:sldId id="562" r:id="rId27"/>
    <p:sldId id="569" r:id="rId28"/>
    <p:sldId id="537" r:id="rId29"/>
    <p:sldId id="547" r:id="rId30"/>
    <p:sldId id="571" r:id="rId31"/>
    <p:sldId id="543" r:id="rId32"/>
    <p:sldId id="552" r:id="rId33"/>
    <p:sldId id="550" r:id="rId34"/>
    <p:sldId id="565" r:id="rId35"/>
    <p:sldId id="566" r:id="rId36"/>
    <p:sldId id="567" r:id="rId37"/>
    <p:sldId id="564" r:id="rId38"/>
    <p:sldId id="572" r:id="rId39"/>
    <p:sldId id="541" r:id="rId40"/>
    <p:sldId id="542" r:id="rId41"/>
    <p:sldId id="538" r:id="rId42"/>
    <p:sldId id="551" r:id="rId43"/>
    <p:sldId id="570" r:id="rId44"/>
    <p:sldId id="578" r:id="rId45"/>
    <p:sldId id="553" r:id="rId46"/>
    <p:sldId id="556" r:id="rId47"/>
    <p:sldId id="554" r:id="rId48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317" autoAdjust="0"/>
  </p:normalViewPr>
  <p:slideViewPr>
    <p:cSldViewPr>
      <p:cViewPr varScale="1">
        <p:scale>
          <a:sx n="109" d="100"/>
          <a:sy n="109" d="100"/>
        </p:scale>
        <p:origin x="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dg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 can work individually, or in groups.  Group projects are expected to be larger efforts. 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can do any project that you want, if you cant think of an idea then the project will be to create a </a:t>
            </a:r>
            <a:r>
              <a:rPr lang="en-US" sz="1800" b="1" dirty="0" err="1"/>
              <a:t>blockchain</a:t>
            </a:r>
            <a:r>
              <a:rPr lang="en-US" sz="1800" b="1" dirty="0"/>
              <a:t> simulator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139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bsm23.drexel.edu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</a:t>
            </a:r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05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Architecture for Angular 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3429000" cy="3443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1257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2272">
            <a:off x="1954078" y="3555421"/>
            <a:ext cx="5083443" cy="101566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Depreciated </a:t>
            </a:r>
          </a:p>
        </p:txBody>
      </p:sp>
    </p:spTree>
    <p:extLst>
      <p:ext uri="{BB962C8B-B14F-4D97-AF65-F5344CB8AC3E}">
        <p14:creationId xmlns:p14="http://schemas.microsoft.com/office/powerpoint/2010/main" val="34506624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Edwin Dauber,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edg34@Drexel.edu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6:30, I will be ending at 9:05 to catch a train.  I will generally be in the classroom 15-20 min before class, and can be there earlier if you would like to meet.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33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Architectures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66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 for mobile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native, hybrid and responsive applications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730500"/>
            <a:ext cx="681335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– AWS Patterns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0386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balance traditional exams and projects with some collaborative activities.  Specifically your grade will be derived from the following: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preferable team or individual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a common household device turning this device into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smart light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view 2 videos describing the concept of a reference architecture using concrete examples of a web browser and a web server.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light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46295</TotalTime>
  <Words>2816</Words>
  <Application>Microsoft Macintosh PowerPoint</Application>
  <PresentationFormat>On-screen Show (4:3)</PresentationFormat>
  <Paragraphs>447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Course Topics </vt:lpstr>
      <vt:lpstr>Cloud Native Applications</vt:lpstr>
      <vt:lpstr>Cloud Native Applications – Container Orchestration 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446</cp:revision>
  <cp:lastPrinted>2017-09-24T19:21:20Z</cp:lastPrinted>
  <dcterms:created xsi:type="dcterms:W3CDTF">2001-08-17T22:25:52Z</dcterms:created>
  <dcterms:modified xsi:type="dcterms:W3CDTF">2019-09-26T19:10:42Z</dcterms:modified>
</cp:coreProperties>
</file>